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8" r:id="rId4"/>
    <p:sldId id="258" r:id="rId5"/>
    <p:sldId id="260" r:id="rId6"/>
    <p:sldId id="259" r:id="rId7"/>
    <p:sldId id="261" r:id="rId8"/>
    <p:sldId id="270" r:id="rId9"/>
    <p:sldId id="269" r:id="rId10"/>
    <p:sldId id="264" r:id="rId11"/>
    <p:sldId id="263" r:id="rId12"/>
    <p:sldId id="265" r:id="rId13"/>
    <p:sldId id="267" r:id="rId14"/>
    <p:sldId id="271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5053D-5967-4F5C-95B0-FA16A4CD0E49}" type="datetimeFigureOut">
              <a:rPr lang="en-US" smtClean="0"/>
              <a:pPr/>
              <a:t>8/3/2013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99E1A1-21CF-4595-9A84-54EF37CD67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254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9E1A1-21CF-4595-9A84-54EF37CD678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89987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09600"/>
            <a:ext cx="7772400" cy="1470025"/>
          </a:xfrm>
        </p:spPr>
        <p:txBody>
          <a:bodyPr>
            <a:normAutofit/>
          </a:bodyPr>
          <a:lstStyle/>
          <a:p>
            <a:r>
              <a:rPr lang="bn-IN" sz="8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2667000"/>
          </a:xfrm>
        </p:spPr>
        <p:txBody>
          <a:bodyPr>
            <a:normAutofit/>
          </a:bodyPr>
          <a:lstStyle/>
          <a:p>
            <a:r>
              <a:rPr lang="bn-IN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রসায়ন-১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ropionic_acid_flat_struc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4495800"/>
            <a:ext cx="5486400" cy="14063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457200"/>
            <a:ext cx="533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সমযোজী বন্ধন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849085" y="3966028"/>
            <a:ext cx="2438400" cy="2133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676400" y="4419600"/>
            <a:ext cx="11430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96685" y="4651828"/>
            <a:ext cx="3048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058885" y="5185228"/>
            <a:ext cx="3048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992085" y="5947228"/>
            <a:ext cx="3048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296885" y="3813628"/>
            <a:ext cx="3048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068285" y="3813628"/>
            <a:ext cx="3048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763485" y="5337628"/>
            <a:ext cx="3048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915885" y="4347028"/>
            <a:ext cx="3048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 flipH="1">
            <a:off x="2057400" y="4876800"/>
            <a:ext cx="3048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981200" y="480060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7+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5334000" y="4724400"/>
            <a:ext cx="11430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638800" y="5562600"/>
            <a:ext cx="304800" cy="3048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 flipH="1">
            <a:off x="5715000" y="50292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638800" y="502920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1+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886200" y="4724400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+</a:t>
            </a:r>
            <a:endParaRPr lang="en-US" sz="7200" dirty="0"/>
          </a:p>
        </p:txBody>
      </p:sp>
      <p:sp>
        <p:nvSpPr>
          <p:cNvPr id="41" name="TextBox 40"/>
          <p:cNvSpPr txBox="1"/>
          <p:nvPr/>
        </p:nvSpPr>
        <p:spPr>
          <a:xfrm>
            <a:off x="4800600" y="49530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3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14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7" grpId="0" animBg="1"/>
      <p:bldP spid="36" grpId="0" animBg="1"/>
      <p:bldP spid="38" grpId="0" animBg="1"/>
      <p:bldP spid="39" grpId="0"/>
      <p:bldP spid="40" grpId="0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09800" y="1981200"/>
            <a:ext cx="389080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smtClean="0">
                <a:solidFill>
                  <a:schemeClr val="accent1"/>
                </a:solidFill>
              </a:rPr>
              <a:t>N+3H=NH</a:t>
            </a:r>
            <a:r>
              <a:rPr lang="en-US" sz="6600" baseline="-25000" dirty="0" smtClean="0">
                <a:solidFill>
                  <a:schemeClr val="accent1"/>
                </a:solidFill>
              </a:rPr>
              <a:t>3</a:t>
            </a:r>
            <a:endParaRPr lang="en-US" sz="6600" baseline="-25000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457200"/>
            <a:ext cx="533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সমযোজী বন্ধন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2133600" y="4191000"/>
            <a:ext cx="1524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7++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295400" y="3505200"/>
            <a:ext cx="1995859" cy="156091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828801" y="3886200"/>
            <a:ext cx="914400" cy="838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133600" y="4572000"/>
            <a:ext cx="3048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981200" y="3810000"/>
            <a:ext cx="3810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514600" y="3429000"/>
            <a:ext cx="3048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209800" y="3429000"/>
            <a:ext cx="3048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143000" y="4267200"/>
            <a:ext cx="3048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057400" y="4953000"/>
            <a:ext cx="3048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124200" y="4343400"/>
            <a:ext cx="3048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200400" y="4343400"/>
            <a:ext cx="914400" cy="838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752600" y="5029200"/>
            <a:ext cx="914400" cy="838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57200" y="4191000"/>
            <a:ext cx="914400" cy="838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581400" y="4724400"/>
            <a:ext cx="3048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7++</a:t>
            </a:r>
          </a:p>
          <a:p>
            <a:pPr algn="ctr"/>
            <a:r>
              <a:rPr lang="en-US" dirty="0" smtClean="0"/>
              <a:t>++</a:t>
            </a:r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1981200" y="5410200"/>
            <a:ext cx="3048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7++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609600" y="4495800"/>
            <a:ext cx="3048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7++++</a:t>
            </a:r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2971800" y="4495800"/>
            <a:ext cx="304800" cy="3048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362200" y="4953000"/>
            <a:ext cx="304800" cy="3048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19200" y="4419600"/>
            <a:ext cx="304800" cy="3048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1981200" y="53340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3581400" y="46482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2057400" y="41910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609600" y="44196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4" grpId="1" animBg="1"/>
      <p:bldP spid="44" grpId="0" animBg="1"/>
      <p:bldP spid="45" grpId="0" animBg="1"/>
      <p:bldP spid="46" grpId="0" animBg="1"/>
      <p:bldP spid="48" grpId="0"/>
      <p:bldP spid="49" grpId="0"/>
      <p:bldP spid="50" grpId="0"/>
      <p:bldP spid="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914400"/>
            <a:ext cx="4648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দলীয় কাজঃ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ক্যালসিয়াম ফ্লোরাইডের বন্ধন কীভাবে গঠিত হয় লিখ। 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90601"/>
            <a:ext cx="7391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মূল্যায়নঃ </a:t>
            </a:r>
          </a:p>
          <a:p>
            <a:r>
              <a:rPr lang="bn-IN" sz="4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১। বন্ধন কী?</a:t>
            </a:r>
            <a:endParaRPr lang="en-US" sz="4000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4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2। </a:t>
            </a:r>
            <a:r>
              <a:rPr lang="en-US" sz="4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আয়নিক</a:t>
            </a:r>
            <a:r>
              <a:rPr lang="en-US" sz="4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4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ধাতব</a:t>
            </a:r>
            <a:r>
              <a:rPr lang="en-US" sz="4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মৌল</a:t>
            </a:r>
            <a:r>
              <a:rPr lang="en-US" sz="4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4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4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আয়নিক</a:t>
            </a:r>
            <a:r>
              <a:rPr lang="en-US" sz="4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বন্ধণ</a:t>
            </a:r>
            <a:r>
              <a:rPr lang="en-US" sz="4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4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৫। </a:t>
            </a:r>
            <a:r>
              <a:rPr lang="bn-IN" sz="4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সমযোজী বন্ধন  কীভাবে গঠিত  হয়?</a:t>
            </a:r>
          </a:p>
          <a:p>
            <a:endParaRPr lang="en-US" sz="40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990601"/>
            <a:ext cx="7391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u="sng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</a:p>
          <a:p>
            <a:pPr algn="ctr"/>
            <a:endParaRPr lang="bn-IN" sz="4000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কার্বন ও হাইড্রোজেনের মধ্যে যে ধরণের বন্ধন গঠিত হয় তা চিত্রসহ লিখ।</a:t>
            </a:r>
          </a:p>
          <a:p>
            <a:endParaRPr lang="en-US" sz="40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126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143000"/>
            <a:ext cx="441960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6600" dirty="0" smtClean="0"/>
              <a:t> </a:t>
            </a:r>
            <a:r>
              <a:rPr lang="bn-IN" sz="9600" dirty="0" smtClean="0"/>
              <a:t>ধন্যবাদ</a:t>
            </a:r>
            <a:endParaRPr lang="en-US" sz="9600" dirty="0"/>
          </a:p>
        </p:txBody>
      </p:sp>
      <p:pic>
        <p:nvPicPr>
          <p:cNvPr id="3" name="Picture 2" descr="handshak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3352800"/>
            <a:ext cx="6321552" cy="3265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152400"/>
            <a:ext cx="60198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বিষয়ঃরসায়ন</a:t>
            </a:r>
          </a:p>
          <a:p>
            <a:r>
              <a:rPr lang="bn-IN" sz="6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শ্রেণিঃনবম</a:t>
            </a:r>
          </a:p>
          <a:p>
            <a:endParaRPr lang="en-US" sz="44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733800"/>
            <a:ext cx="820449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উপস্থাপনায়ঃ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মোঃ মোশারফ হোসেন 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শেরেবাংলা নগর সরকারি বালক উচ্চ বিদ্যালয়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1032" name="Packager Shell Object" showAsIcon="1" r:id="rId4" imgW="914400" imgH="771525" progId="Package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76600" y="22098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একটি ভিডিও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depositphotos_4408075-Handshake-of-nati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0"/>
            <a:ext cx="7848600" cy="632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676400"/>
            <a:ext cx="533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রাসায়নিক  বন্ধন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209800"/>
            <a:ext cx="51054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শিখন ফলঃ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3276600"/>
            <a:ext cx="6553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রাসানিক বন্ধন কী তা বলতে পারবে।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২।। রাসানিকবন্ধন এর প্রকারভেদ বলতে পারবে।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৩।বন্ধন কীভাবে গঠিত হয় তা ব্যাখ্যা করতে পারবে।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৪। আয়নিকবন্ধন  ব্যাখ্যা করতে পারবে।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৫।সমযোজীবন্ধন  ব্যাখ্যা করতে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057400"/>
            <a:ext cx="70866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রাসায়নিক বন্ধনঃ 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অনুতে পরমানু সমূহ্ যে শক্তিতে আবদ্ধ থাকে তাকে রাসায়নিক বন্ধন বলে। </a:t>
            </a:r>
          </a:p>
          <a:p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রাসায়নিক বন্ধন প্রধানত দুই প্রকার ।</a:t>
            </a:r>
          </a:p>
          <a:p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যথাঃ ১। আয়নিক বন্ধন </a:t>
            </a:r>
          </a:p>
          <a:p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২। সমযোজী বন্ধন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6019800" y="3971925"/>
            <a:ext cx="1752600" cy="1828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553200" y="4429125"/>
            <a:ext cx="838200" cy="838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781800" y="4733925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r>
              <a:rPr lang="bn-IN" dirty="0" smtClean="0"/>
              <a:t>+</a:t>
            </a:r>
            <a:endParaRPr lang="en-US" dirty="0"/>
          </a:p>
        </p:txBody>
      </p:sp>
      <p:grpSp>
        <p:nvGrpSpPr>
          <p:cNvPr id="79" name="Group 78"/>
          <p:cNvGrpSpPr/>
          <p:nvPr/>
        </p:nvGrpSpPr>
        <p:grpSpPr>
          <a:xfrm>
            <a:off x="789276" y="3387952"/>
            <a:ext cx="2950917" cy="2754503"/>
            <a:chOff x="587829" y="2905125"/>
            <a:chExt cx="3505199" cy="3114675"/>
          </a:xfrm>
        </p:grpSpPr>
        <p:sp>
          <p:nvSpPr>
            <p:cNvPr id="2" name="Oval 1"/>
            <p:cNvSpPr/>
            <p:nvPr/>
          </p:nvSpPr>
          <p:spPr>
            <a:xfrm>
              <a:off x="1045028" y="3514725"/>
              <a:ext cx="2438400" cy="2133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1654628" y="4048125"/>
              <a:ext cx="1143000" cy="1066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3178628" y="5495925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2035628" y="2905125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635828" y="3743325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788228" y="4048125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045028" y="5495925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740228" y="5267325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407228" y="5419725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 rot="1088101">
              <a:off x="892628" y="4505325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892628" y="4200525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102428" y="5038725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254828" y="4733925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188028" y="5495925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807028" y="5495925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492828" y="3362325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264228" y="3362325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959428" y="4886325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111828" y="3895725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flipH="1">
              <a:off x="2035628" y="4352925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59428" y="4352925"/>
              <a:ext cx="5341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17+</a:t>
              </a:r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587829" y="3057525"/>
              <a:ext cx="3428999" cy="296227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Oval 29"/>
          <p:cNvSpPr/>
          <p:nvPr/>
        </p:nvSpPr>
        <p:spPr>
          <a:xfrm>
            <a:off x="6781800" y="4733925"/>
            <a:ext cx="3810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858000" y="4276725"/>
            <a:ext cx="304800" cy="3048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781800" y="5114925"/>
            <a:ext cx="304800" cy="3048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6019800" y="6050683"/>
            <a:ext cx="188224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লিথিয়াম ধাতু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061691" y="6226211"/>
            <a:ext cx="21675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/>
              <a:t>ক্লোরিন অধাতু</a:t>
            </a:r>
            <a:endParaRPr lang="en-US" sz="28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6210300" y="741948"/>
            <a:ext cx="1143000" cy="1295400"/>
            <a:chOff x="4644571" y="2852057"/>
            <a:chExt cx="1143000" cy="1295400"/>
          </a:xfrm>
        </p:grpSpPr>
        <p:sp>
          <p:nvSpPr>
            <p:cNvPr id="38" name="Oval 37"/>
            <p:cNvSpPr/>
            <p:nvPr/>
          </p:nvSpPr>
          <p:spPr>
            <a:xfrm>
              <a:off x="4644571" y="3004457"/>
              <a:ext cx="1143000" cy="1066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4949371" y="3842657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5101771" y="2852057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 flipH="1">
              <a:off x="5025571" y="3309257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949371" y="3309257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2+</a:t>
              </a:r>
              <a:endParaRPr lang="en-US" dirty="0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4501915" y="1532612"/>
            <a:ext cx="115743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অক্টেট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515100" y="2341487"/>
            <a:ext cx="157347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হিলিয়াম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919181" y="50925"/>
            <a:ext cx="2869047" cy="2625600"/>
            <a:chOff x="-170543" y="-253875"/>
            <a:chExt cx="3505199" cy="3126343"/>
          </a:xfrm>
        </p:grpSpPr>
        <p:sp>
          <p:nvSpPr>
            <p:cNvPr id="51" name="Oval 50"/>
            <p:cNvSpPr/>
            <p:nvPr/>
          </p:nvSpPr>
          <p:spPr>
            <a:xfrm>
              <a:off x="286656" y="367393"/>
              <a:ext cx="2438400" cy="2133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896256" y="900793"/>
              <a:ext cx="1143000" cy="1066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2420256" y="2348593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1215522" y="-253875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2877456" y="595993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3029856" y="900793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286656" y="2348593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/>
            <p:cNvSpPr/>
            <p:nvPr/>
          </p:nvSpPr>
          <p:spPr>
            <a:xfrm>
              <a:off x="-18144" y="2119993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2648856" y="2272393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 rot="1088101">
              <a:off x="134256" y="1357993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134256" y="1053193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2344056" y="1891393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2496456" y="1586593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1429656" y="2348593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1048656" y="2348593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1734456" y="214993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1505856" y="214993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1201056" y="1738993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1353456" y="748393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 flipH="1">
              <a:off x="1277256" y="1205593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201056" y="1205594"/>
              <a:ext cx="652551" cy="4397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18+</a:t>
              </a:r>
              <a:endParaRPr lang="en-US" dirty="0"/>
            </a:p>
          </p:txBody>
        </p:sp>
        <p:sp>
          <p:nvSpPr>
            <p:cNvPr id="72" name="Oval 71"/>
            <p:cNvSpPr/>
            <p:nvPr/>
          </p:nvSpPr>
          <p:spPr>
            <a:xfrm>
              <a:off x="-170543" y="-89807"/>
              <a:ext cx="3428999" cy="296227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1534836" y="-239485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6" name="Straight Arrow Connector 75"/>
          <p:cNvCxnSpPr/>
          <p:nvPr/>
        </p:nvCxnSpPr>
        <p:spPr>
          <a:xfrm flipH="1">
            <a:off x="3788228" y="1834833"/>
            <a:ext cx="55517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8074063" y="1081456"/>
            <a:ext cx="115743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ডুয়েট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 flipH="1">
            <a:off x="7494814" y="1383814"/>
            <a:ext cx="55517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1763699" y="2690102"/>
            <a:ext cx="149875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আর্গন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2" name="Straight Connector 81"/>
          <p:cNvCxnSpPr>
            <a:stCxn id="5" idx="6"/>
          </p:cNvCxnSpPr>
          <p:nvPr/>
        </p:nvCxnSpPr>
        <p:spPr>
          <a:xfrm>
            <a:off x="2264735" y="3522729"/>
            <a:ext cx="4421848" cy="4380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 rot="357051">
            <a:off x="3700947" y="3403258"/>
            <a:ext cx="228612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যোজনী ইলেকট্রন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6814883" y="3822379"/>
            <a:ext cx="304800" cy="3048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6 0.00972 L -0.11163 -0.15208 C -0.13733 -0.18819 -0.17795 -0.21088 -0.2217 -0.21852 C -0.27188 -0.22407 -0.31267 -0.21273 -0.34358 -0.18495 L -0.48924 -0.05972 " pathEditMode="relative" rAng="360000" ptsTypes="AAAAA">
                                      <p:cBhvr>
                                        <p:cTn id="105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71" y="-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7" grpId="0"/>
      <p:bldP spid="30" grpId="0" animBg="1"/>
      <p:bldP spid="31" grpId="0" animBg="1"/>
      <p:bldP spid="33" grpId="0" animBg="1"/>
      <p:bldP spid="34" grpId="0"/>
      <p:bldP spid="35" grpId="0"/>
      <p:bldP spid="73" grpId="0"/>
      <p:bldP spid="74" grpId="0"/>
      <p:bldP spid="77" grpId="0"/>
      <p:bldP spid="80" grpId="0"/>
      <p:bldP spid="87" grpId="0"/>
      <p:bldP spid="92" grpId="0" animBg="1"/>
      <p:bldP spid="9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219199" y="2514600"/>
            <a:ext cx="2438400" cy="2133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828799" y="3048000"/>
            <a:ext cx="11430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352799" y="4495800"/>
            <a:ext cx="3048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09799" y="1905000"/>
            <a:ext cx="3048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09999" y="2743200"/>
            <a:ext cx="3048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962399" y="3048000"/>
            <a:ext cx="3048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219199" y="4495800"/>
            <a:ext cx="3048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914399" y="4267200"/>
            <a:ext cx="3048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581399" y="4419600"/>
            <a:ext cx="3048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rot="1088101">
            <a:off x="1066799" y="3505200"/>
            <a:ext cx="3048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66799" y="3200400"/>
            <a:ext cx="3048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276599" y="4038600"/>
            <a:ext cx="3048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428999" y="3733800"/>
            <a:ext cx="3048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362199" y="4495800"/>
            <a:ext cx="3048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981199" y="4495800"/>
            <a:ext cx="3048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666999" y="2362200"/>
            <a:ext cx="3048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438399" y="2362200"/>
            <a:ext cx="3048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133599" y="3886200"/>
            <a:ext cx="3048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285999" y="2895600"/>
            <a:ext cx="3048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553200" y="3429000"/>
            <a:ext cx="1752600" cy="1828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086600" y="3886200"/>
            <a:ext cx="838200" cy="838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Bracket 27"/>
          <p:cNvSpPr/>
          <p:nvPr/>
        </p:nvSpPr>
        <p:spPr>
          <a:xfrm>
            <a:off x="4038599" y="2133600"/>
            <a:ext cx="304800" cy="3657600"/>
          </a:xfrm>
          <a:prstGeom prst="rightBracket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Bracket 28"/>
          <p:cNvSpPr/>
          <p:nvPr/>
        </p:nvSpPr>
        <p:spPr>
          <a:xfrm flipH="1">
            <a:off x="533399" y="2133600"/>
            <a:ext cx="228600" cy="3657600"/>
          </a:xfrm>
          <a:prstGeom prst="rightBracket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inus 29"/>
          <p:cNvSpPr/>
          <p:nvPr/>
        </p:nvSpPr>
        <p:spPr>
          <a:xfrm>
            <a:off x="4190999" y="1905000"/>
            <a:ext cx="457200" cy="22860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 flipH="1">
            <a:off x="2209799" y="33528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315200" y="4191000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r>
              <a:rPr lang="bn-IN" dirty="0" smtClean="0"/>
              <a:t>+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133599" y="3352800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17+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762000" y="2057400"/>
            <a:ext cx="3428999" cy="29622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315200" y="4191000"/>
            <a:ext cx="3810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391400" y="3733800"/>
            <a:ext cx="304800" cy="3048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 rot="17522275">
            <a:off x="2484449" y="1874848"/>
            <a:ext cx="304800" cy="3048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7315200" y="4572000"/>
            <a:ext cx="304800" cy="3048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ight Bracket 82"/>
          <p:cNvSpPr/>
          <p:nvPr/>
        </p:nvSpPr>
        <p:spPr>
          <a:xfrm rot="10800000" flipH="1">
            <a:off x="7924800" y="3352800"/>
            <a:ext cx="457200" cy="1905000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ight Bracket 83"/>
          <p:cNvSpPr/>
          <p:nvPr/>
        </p:nvSpPr>
        <p:spPr>
          <a:xfrm rot="10800000">
            <a:off x="6400800" y="3352800"/>
            <a:ext cx="381000" cy="1828800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5" name="TextBox 84"/>
          <p:cNvSpPr txBox="1"/>
          <p:nvPr/>
        </p:nvSpPr>
        <p:spPr>
          <a:xfrm>
            <a:off x="8534399" y="2667000"/>
            <a:ext cx="6096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accent1"/>
                </a:solidFill>
              </a:rPr>
              <a:t>+</a:t>
            </a:r>
            <a:endParaRPr lang="en-US" sz="6600" dirty="0">
              <a:solidFill>
                <a:schemeClr val="accent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971800" y="38100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/>
              <a:t>লিথিয়াম ক্লোরাইড গঠন</a:t>
            </a:r>
            <a:endParaRPr lang="en-US" sz="4400" dirty="0"/>
          </a:p>
        </p:txBody>
      </p:sp>
      <p:sp>
        <p:nvSpPr>
          <p:cNvPr id="40" name="TextBox 39"/>
          <p:cNvSpPr txBox="1"/>
          <p:nvPr/>
        </p:nvSpPr>
        <p:spPr>
          <a:xfrm rot="5400000">
            <a:off x="5658772" y="3256628"/>
            <a:ext cx="838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accent1"/>
                </a:solidFill>
              </a:rPr>
              <a:t>   </a:t>
            </a:r>
            <a:r>
              <a:rPr lang="en-US" sz="8000" dirty="0" smtClean="0">
                <a:solidFill>
                  <a:srgbClr val="C00000"/>
                </a:solidFill>
              </a:rPr>
              <a:t>+</a:t>
            </a:r>
            <a:endParaRPr lang="en-US" sz="8000" dirty="0">
              <a:solidFill>
                <a:srgbClr val="C00000"/>
              </a:solidFill>
            </a:endParaRPr>
          </a:p>
        </p:txBody>
      </p:sp>
      <p:sp>
        <p:nvSpPr>
          <p:cNvPr id="41" name="Equal 40"/>
          <p:cNvSpPr/>
          <p:nvPr/>
        </p:nvSpPr>
        <p:spPr>
          <a:xfrm>
            <a:off x="5638800" y="5791200"/>
            <a:ext cx="914400" cy="914400"/>
          </a:xfrm>
          <a:prstGeom prst="mathEqual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705600" y="5657671"/>
            <a:ext cx="14879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err="1" smtClean="0">
                <a:solidFill>
                  <a:srgbClr val="0070C0"/>
                </a:solidFill>
              </a:rPr>
              <a:t>Li</a:t>
            </a:r>
            <a:r>
              <a:rPr lang="en-US" sz="7200" dirty="0" err="1" smtClean="0"/>
              <a:t>Cl</a:t>
            </a:r>
            <a:endParaRPr lang="en-US" sz="7200" dirty="0"/>
          </a:p>
        </p:txBody>
      </p:sp>
      <p:sp>
        <p:nvSpPr>
          <p:cNvPr id="47" name="TextBox 46"/>
          <p:cNvSpPr txBox="1"/>
          <p:nvPr/>
        </p:nvSpPr>
        <p:spPr>
          <a:xfrm>
            <a:off x="7239000" y="54102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Li</a:t>
            </a:r>
            <a:r>
              <a:rPr lang="en-US" sz="2800" baseline="30000" dirty="0" smtClean="0">
                <a:solidFill>
                  <a:srgbClr val="0070C0"/>
                </a:solidFill>
              </a:rPr>
              <a:t>+</a:t>
            </a:r>
            <a:endParaRPr lang="en-US" sz="2800" baseline="30000" dirty="0">
              <a:solidFill>
                <a:srgbClr val="0070C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600200" y="5105400"/>
            <a:ext cx="1251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Cl</a:t>
            </a:r>
            <a:r>
              <a:rPr lang="en-US" sz="4000" baseline="30000" dirty="0" smtClean="0"/>
              <a:t>-</a:t>
            </a:r>
            <a:endParaRPr lang="en-US" sz="40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40" grpId="0"/>
      <p:bldP spid="41" grpId="0" animBg="1"/>
      <p:bldP spid="46" grpId="0"/>
      <p:bldP spid="47" grpId="0"/>
      <p:bldP spid="4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225</Words>
  <Application>Microsoft Office PowerPoint</Application>
  <PresentationFormat>On-screen Show (4:3)</PresentationFormat>
  <Paragraphs>69</Paragraphs>
  <Slides>15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Packager Shell Object</vt:lpstr>
      <vt:lpstr>স্বাগতম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General</dc:creator>
  <cp:lastModifiedBy>General</cp:lastModifiedBy>
  <cp:revision>52</cp:revision>
  <dcterms:created xsi:type="dcterms:W3CDTF">2006-08-16T00:00:00Z</dcterms:created>
  <dcterms:modified xsi:type="dcterms:W3CDTF">2013-08-03T04:53:03Z</dcterms:modified>
</cp:coreProperties>
</file>